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  <p:sldId id="268" r:id="rId16"/>
  </p:sldIdLst>
  <p:sldSz cx="12192000" cy="6858000"/>
  <p:notesSz cx="6858000" cy="9144000"/>
  <p:embeddedFontLst>
    <p:embeddedFont>
      <p:font typeface="Bahnschrift Light" panose="020B0502040204020203" pitchFamily="3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me With Us" panose="03000600000000000000" pitchFamily="66" charset="0"/>
      <p:regular r:id="rId24"/>
    </p:embeddedFont>
    <p:embeddedFont>
      <p:font typeface="EASVHS" panose="00000400000000000000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7D19-2473-4F01-A082-517D0A12B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EF44D1-0168-4C88-96C2-F15B56A0D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270A3-67ED-47C0-A687-C9E3DE76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D042A-8DC9-433E-A228-70B31543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0618A-FCB4-4C75-8740-9509094F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05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8749-D5C1-4150-8C7E-28F0D26EA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EC888-4105-4440-A277-55A25BF923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5930D-9536-487F-9783-C424EF308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2335-B6BA-4F4F-ABD7-DE3368C5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50709-51D3-4C69-8904-60C12EBD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50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6E1F1F-8EFF-4723-950F-23A110BA7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E3359-27D8-479B-80CB-2AD3241CD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5EB85-EC7D-4DF3-9202-EF2915AA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6975C-EB75-4989-A872-69B86724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2C2A3-46BC-45D0-A0A8-2DBE6553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9046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5D47-EE90-480D-9066-DB67C0F2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C667-6FF0-4E31-9DFC-D78CB86A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30695-3CE5-45B3-BDC8-295750413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53672-03FC-4053-A5F3-9E3270A7F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AD1E6-65B2-4D57-BF4D-799C358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1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0928B-5F68-4486-9FE2-DD293004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EE1B-B484-4DBE-A5C5-5A13D4D0A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6F2F5-8208-4A09-AB5B-E9995B95C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513F8-A6BB-4AE5-A5EE-7796DDF9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55F76-2CE4-4481-A26C-5D2E2179C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84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802A6-7B38-4B08-8C83-DC5C73F7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6EBB0-477D-4FBA-BD52-96F91040F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2294C-09EA-4DF1-A72D-B409DBDE3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C823E-EB58-4721-9816-1F0E9C8C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DBD9F-040E-441A-AF53-283119C0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DFDE9-63D4-4E6D-80F6-F74275BF2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379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EA7D6-AEB3-47AC-A830-245A745D7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7BB2F-9C72-4E43-AC1E-AD5C25317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E68E8-1422-4E71-B3DA-C7FEF8D3C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B84F5-C633-44E9-BA46-7CE9D682E9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02591F-59C7-42D1-A8FA-DE9590FA5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627D2-47AE-4B09-B5C9-2FAFA0B56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AD98B-1619-44F5-B966-667F4C91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D1D48-7E40-4BC1-B4C7-CC56BF12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265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B301E-2635-4292-9624-1B54759F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9ED7-7A4B-41F4-9EFC-31855A7F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D8155C-23F8-4954-BE10-E40FDA681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B69E19-EC45-4016-97E6-58F0C903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9337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00878-861D-4251-97DC-74B3D8DD9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F4342-EFC1-4E23-A6A8-32F913B1A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E4D50-BDDF-49DE-B400-EC09AAA6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3589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F3C0-31BE-4DF3-9386-CB794B91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4B30-0B9F-4013-9BFC-18C378210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73058-23B2-42EF-84D4-938936CCD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77761-A73F-4860-9C75-CD01EB31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05B0F-6917-476B-A9AE-8CF195A7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0E9FD-010F-4183-A511-AFCFDD70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89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7DD8F-AB39-4CB1-AA69-645647F8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E6B3F-F0F7-4A30-9525-AC3016A0B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03368-605C-4443-B5FE-FEE5792A7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15985-7288-4F48-9DD9-B718E17F8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F168E-F8B4-4863-93EB-F540B75B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D3164-AD2A-4683-BB01-2FEBD180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284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A3F2C-D39C-4C5D-8FF7-64DB29AD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9E504-3494-4A0D-BF35-4F14D113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B61B6-6C9F-4DC0-88EC-89FDDB12B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DE0D-940B-44D5-BCF1-794C4944B303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98618-25D3-4BD4-A462-DE40FD5F5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400C7-9A3C-4AC2-97EC-68E2E99BF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883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gea.net/wp-content/uploads/2020/03/Government-Incentives-for-Game-Developers-in-Australia-200324.pdf" TargetMode="External"/><Relationship Id="rId5" Type="http://schemas.openxmlformats.org/officeDocument/2006/relationships/hyperlink" Target="https://www.screenaustralia.gov.au/funding-and-support/online/games" TargetMode="External"/><Relationship Id="rId4" Type="http://schemas.openxmlformats.org/officeDocument/2006/relationships/hyperlink" Target="https://east.paxsite.com/en-us/registration.html#:~:text=BUY%20NOW-,EXHIBITOR%20REGISTRATION,you%20can%20provide%20is%20helpful!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oezyowen.itch.io/abyss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67" y="1146100"/>
            <a:ext cx="6561666" cy="2841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74625" y="3661672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767" y="3884329"/>
            <a:ext cx="6866466" cy="110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130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Platforms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Windows, WebGL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Would be possible to build for Mac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Good possibility for a mobile platform</a:t>
            </a: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Target Demographic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Survival and horror game enjoyers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Pixel art enjoyers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Time rich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Any race, sex, religion or ethnicity </a:t>
            </a:r>
          </a:p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98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Challenges</a:t>
            </a:r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The name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Abyssus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already exists on a game on steam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Horror games have a more niche target demographic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Limited target audience because of platform limitations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2D pixel art games are common in the game industry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People with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thalassophobia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would avoid this game</a:t>
            </a:r>
          </a:p>
          <a:p>
            <a:pPr marL="457200" lvl="1" indent="0">
              <a:buNone/>
            </a:pP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marL="0" indent="0">
              <a:buNone/>
            </a:pPr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Strategies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Legally acquire the name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Abyssus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or change the name to be original and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Build the game for all platforms including mobile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Make a more unique and consistent art style that makes the game stand out</a:t>
            </a:r>
          </a:p>
          <a:p>
            <a:pPr marL="457200" lvl="1" indent="0">
              <a:buNone/>
            </a:pP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marL="457200" lvl="1" indent="0">
              <a:buNone/>
            </a:pP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7339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Promotion &amp; Distribution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Move the game to Steam as well as Itch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Cinematic and gameplay trailers on Steam and Itch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Giving copies to streamers and Youtubers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Social media platforms such as Instagram, X, </a:t>
            </a:r>
            <a:r>
              <a:rPr lang="en-AU" sz="1600" dirty="0" err="1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TikTok</a:t>
            </a: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 etc.</a:t>
            </a:r>
          </a:p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r>
              <a:rPr lang="en-AU" sz="20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Cost </a:t>
            </a: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PAX Booth  </a:t>
            </a:r>
          </a:p>
          <a:p>
            <a:pPr marL="914400" lvl="2" indent="0">
              <a:buNone/>
            </a:pPr>
            <a:r>
              <a:rPr lang="en-AU" sz="1200" b="0" i="0" dirty="0">
                <a:effectLst/>
                <a:latin typeface="inherit"/>
                <a:hlinkClick r:id="rId4" tooltip="https://east.paxsite.com/en-us/registration.html#:~:text=BUY%20NOW-,EXHIBITOR%20REGISTRATION,you%20can%20provide%20is%20helpful!"/>
              </a:rPr>
              <a:t>https://east.paxsite.com/en-us/registration.html#:~:text=BUY%20NOW-,EXHIBITOR%20REGISTRATION,you%20can%20provide%20is%20helpful!</a:t>
            </a: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Screen Australia Grant</a:t>
            </a:r>
          </a:p>
          <a:p>
            <a:pPr marL="457200" lvl="1" indent="0">
              <a:buNone/>
            </a:pPr>
            <a:r>
              <a:rPr lang="en-AU" sz="12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	</a:t>
            </a:r>
            <a:r>
              <a:rPr lang="en-AU" sz="1200" b="0" i="0" dirty="0">
                <a:effectLst/>
                <a:latin typeface="inherit"/>
                <a:hlinkClick r:id="rId5" tooltip="https://www.screenaustralia.gov.au/funding-and-support/online/games"/>
              </a:rPr>
              <a:t>https://www.screenaustralia.gov.au/funding-and-support/online/games</a:t>
            </a:r>
            <a:endParaRPr lang="en-AU" sz="12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  <a:p>
            <a:pPr lvl="1"/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IGEA Incentive </a:t>
            </a:r>
          </a:p>
          <a:p>
            <a:pPr marL="457200" lvl="1" indent="0">
              <a:buNone/>
            </a:pPr>
            <a:r>
              <a:rPr lang="en-AU" sz="1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	</a:t>
            </a:r>
            <a:r>
              <a:rPr lang="en-AU" sz="1200" b="0" i="0" dirty="0">
                <a:effectLst/>
                <a:latin typeface="inherit"/>
                <a:hlinkClick r:id="rId6" tooltip="https://igea.net/wp-content/uploads/2020/03/Government-Incentives-for-Game-Developers-in-Australia-200324.pdf"/>
              </a:rPr>
              <a:t>https://igea.net/wp-content/uploads/2020/03/Government-Incentives-for-Game-Developers-in-Australia-200324.pdf</a:t>
            </a:r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0704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905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80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THE FINAL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3734"/>
            <a:ext cx="10515600" cy="19520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Is your game fun and should you continue development?</a:t>
            </a:r>
          </a:p>
        </p:txBody>
      </p:sp>
    </p:spTree>
    <p:extLst>
      <p:ext uri="{BB962C8B-B14F-4D97-AF65-F5344CB8AC3E}">
        <p14:creationId xmlns:p14="http://schemas.microsoft.com/office/powerpoint/2010/main" val="2264889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834" y="1807633"/>
            <a:ext cx="10515600" cy="2600855"/>
          </a:xfrm>
        </p:spPr>
        <p:txBody>
          <a:bodyPr>
            <a:normAutofit/>
          </a:bodyPr>
          <a:lstStyle/>
          <a:p>
            <a:pPr algn="ctr"/>
            <a:r>
              <a:rPr lang="en-AU" sz="138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4629151"/>
            <a:ext cx="10515600" cy="8683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except…</a:t>
            </a:r>
          </a:p>
        </p:txBody>
      </p:sp>
    </p:spTree>
    <p:extLst>
      <p:ext uri="{BB962C8B-B14F-4D97-AF65-F5344CB8AC3E}">
        <p14:creationId xmlns:p14="http://schemas.microsoft.com/office/powerpoint/2010/main" val="3955960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31" y="957736"/>
            <a:ext cx="4822138" cy="20882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67400" y="281497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933" y="2985474"/>
            <a:ext cx="5046134" cy="8086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AD8CC4-ACFC-4C1E-9F11-D7D28688D6A6}"/>
              </a:ext>
            </a:extLst>
          </p:cNvPr>
          <p:cNvSpPr txBox="1"/>
          <p:nvPr/>
        </p:nvSpPr>
        <p:spPr>
          <a:xfrm>
            <a:off x="3162300" y="3794150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Play it now at</a:t>
            </a:r>
          </a:p>
          <a:p>
            <a:pPr algn="ctr"/>
            <a:r>
              <a:rPr lang="en-AU" sz="2400" dirty="0">
                <a:solidFill>
                  <a:schemeClr val="bg1"/>
                </a:solidFill>
                <a:latin typeface="Bahnschrift Light" panose="020B0502040204020203" pitchFamily="34" charset="0"/>
                <a:cs typeface="EASVHS" panose="00000400000000000000" pitchFamily="2" charset="0"/>
                <a:hlinkClick r:id="rId7"/>
              </a:rPr>
              <a:t>https://oezyowen.itch.io/abyssus</a:t>
            </a:r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  <a:p>
            <a:pPr algn="ctr"/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91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5FE3-78AD-432D-AE27-6649C903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77659-FC30-4F1B-815E-7C4687029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7C0CE-A2D8-4840-9E65-AA81E63C36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DB0CFD-9765-490A-8CD7-55A56A81154A}"/>
              </a:ext>
            </a:extLst>
          </p:cNvPr>
          <p:cNvSpPr txBox="1"/>
          <p:nvPr/>
        </p:nvSpPr>
        <p:spPr>
          <a:xfrm>
            <a:off x="2315972" y="2497976"/>
            <a:ext cx="75600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1500" b="1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564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Submarine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77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Cave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04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AU" sz="16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7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56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Narrative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15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1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Macro Design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F997301-BE32-4884-A770-8FC28586DC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0" y="2669254"/>
            <a:ext cx="10515600" cy="2664079"/>
          </a:xfrm>
        </p:spPr>
      </p:pic>
    </p:spTree>
    <p:extLst>
      <p:ext uri="{BB962C8B-B14F-4D97-AF65-F5344CB8AC3E}">
        <p14:creationId xmlns:p14="http://schemas.microsoft.com/office/powerpoint/2010/main" val="50870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277</Words>
  <Application>Microsoft Office PowerPoint</Application>
  <PresentationFormat>Widescreen</PresentationFormat>
  <Paragraphs>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inherit</vt:lpstr>
      <vt:lpstr>Bahnschrift Light</vt:lpstr>
      <vt:lpstr>Arial</vt:lpstr>
      <vt:lpstr>EASVHS</vt:lpstr>
      <vt:lpstr>Calibri Light</vt:lpstr>
      <vt:lpstr>Come With Us</vt:lpstr>
      <vt:lpstr>Office Theme</vt:lpstr>
      <vt:lpstr>PowerPoint Presentation</vt:lpstr>
      <vt:lpstr>PowerPoint Presentation</vt:lpstr>
      <vt:lpstr>Submarine Level</vt:lpstr>
      <vt:lpstr>Cave Level</vt:lpstr>
      <vt:lpstr>Brand</vt:lpstr>
      <vt:lpstr>Art</vt:lpstr>
      <vt:lpstr>Narrative</vt:lpstr>
      <vt:lpstr>Audio</vt:lpstr>
      <vt:lpstr>Macro Design</vt:lpstr>
      <vt:lpstr>Business Plan</vt:lpstr>
      <vt:lpstr>Business Plan</vt:lpstr>
      <vt:lpstr>Business Plan</vt:lpstr>
      <vt:lpstr>THE FINAL QUESTION</vt:lpstr>
      <vt:lpstr>YES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Gibson</dc:creator>
  <cp:lastModifiedBy>Owen Gibson</cp:lastModifiedBy>
  <cp:revision>15</cp:revision>
  <dcterms:created xsi:type="dcterms:W3CDTF">2023-12-08T02:33:46Z</dcterms:created>
  <dcterms:modified xsi:type="dcterms:W3CDTF">2023-12-13T04:31:35Z</dcterms:modified>
</cp:coreProperties>
</file>

<file path=docProps/thumbnail.jpeg>
</file>